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7FB1B-FD21-4ED2-9E37-86B56455B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5B1C4C-67BE-4927-85FF-3768440DF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EDFDD-0DA0-498D-9E65-A1F91D7EE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2C14E-F6F5-41EA-943B-10717A8AE97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26E55-031A-4DF5-BAD5-979F6F55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E8681-DD73-4197-97D4-5C8503400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8FA29-8761-4414-A6F3-FD5C5389D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50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693A-E5CC-431E-97DE-3DC8A816C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B73AE7-3DC1-4D9A-9043-77277EC7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E8480-415B-40E2-8D64-978505615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2C14E-F6F5-41EA-943B-10717A8AE97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D6812-B5DA-48F8-8648-A29BE3E6E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4D3C8-B7A3-4254-9F11-E823DE44A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8FA29-8761-4414-A6F3-FD5C5389D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15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7B0C89-7A34-4370-B82E-9637A35D6A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D774F0-3FF4-4BE5-BF1D-6C026DA12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C5AD6-9751-42BE-A8C7-CBD2C54D4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2C14E-F6F5-41EA-943B-10717A8AE97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22118-6A45-4946-9C67-A4B2E23D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8B27A-27C8-470E-B0C4-477A59140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8FA29-8761-4414-A6F3-FD5C5389D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9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A2590-ED02-408A-BF43-72DC9BD3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CCF48-6B79-4DF1-B071-D4BF76E86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C2DA7-D1A4-403D-9ACE-1C9D24D1D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2C14E-F6F5-41EA-943B-10717A8AE97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B4FA0-2365-4C71-8A71-DB5C4A721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B8C1A-6F93-4825-A52D-E3FA61175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8FA29-8761-4414-A6F3-FD5C5389D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95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ADFF3-A7DB-47B4-8BA3-0802BEF1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563FC-A1BF-4337-B4D4-8BBB3674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FC6B5-B257-42A6-A4A6-AF57094B7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2C14E-F6F5-41EA-943B-10717A8AE97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64AA6-D4CE-40D5-85F6-D2241C04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E042A-0BDF-4363-8757-E2967EA6F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8FA29-8761-4414-A6F3-FD5C5389D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10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2D22-4EA9-4A13-94CC-CCFF5BC5A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3D523-FDCD-4848-93C6-2691BE269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71217-FE1F-49A6-AC2B-D9CE11CD1A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2B2AE-2202-40A5-B04B-05535306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2C14E-F6F5-41EA-943B-10717A8AE97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D6B692-42E2-4C39-B5A2-AA8088A0B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49193-7AE7-43A5-B370-FE1898ADE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8FA29-8761-4414-A6F3-FD5C5389D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93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3FE83-8EB9-4183-9121-C6668B7A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76908-35CD-485E-AE8D-AF94084F9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D742A-8DBB-4A78-B849-6014FA8B7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7CCB7F-8B19-4658-934E-4A91F8DD6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9A0CF-E213-48AE-8C78-677D38FC0F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D469D0-C444-4E39-BDE0-5DB757D5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2C14E-F6F5-41EA-943B-10717A8AE97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178718-3EB6-4100-A27C-3FC0357C6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68208-6582-4F30-BEE9-429C835F7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8FA29-8761-4414-A6F3-FD5C5389D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15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09D56-023D-42CC-9F92-AB289D6E8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06CCEF-D929-4FC6-83B2-6899EAF9A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2C14E-F6F5-41EA-943B-10717A8AE97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ED966-49D5-44AD-AC27-650218C39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B682-E487-4BFA-8B25-0294C6740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8FA29-8761-4414-A6F3-FD5C5389D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53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D9DFD-FCB1-4BBE-90FD-E2FFEBDA0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2C14E-F6F5-41EA-943B-10717A8AE97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54B72E-6E1C-40BD-9007-4BDA5A83A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7DED4-B87B-4729-9944-E691B19A5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8FA29-8761-4414-A6F3-FD5C5389D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23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1D38A-B921-447C-86DB-9E26EA71F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FF112-1E3D-4C57-9C23-3605459B0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3F571B-11F5-4757-BDEA-133AC5545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B0748-AE04-406D-8ED9-C9D822B48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2C14E-F6F5-41EA-943B-10717A8AE97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1F96E-33CF-49AE-869B-B7E7D208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117A05-23A0-499E-BA85-37B00B81D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8FA29-8761-4414-A6F3-FD5C5389D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53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3BD8-3CD1-44E4-B22A-7D9C0B3D3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3CE451-7826-4267-A46C-7136840AF9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B68F1-B42F-417C-9B4B-37456BC38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DD08F-181B-4222-BBBE-99604B5F1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2C14E-F6F5-41EA-943B-10717A8AE97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84CCA-A381-4D30-85D8-FA9E5F8BE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5C35E-DE9A-41A5-A4EB-BBBDCDB92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8FA29-8761-4414-A6F3-FD5C5389D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74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FE5BEF-0B56-49F3-B8A1-105C0AF6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FF75E-C2A6-4412-8C5C-307DEAD0D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A1ABC-0159-435D-81C7-F3781A5E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2C14E-F6F5-41EA-943B-10717A8AE97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CD986-56D5-4A66-8B57-68A178EAF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543FC-73CB-472C-83B7-AE0131B32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8FA29-8761-4414-A6F3-FD5C5389D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36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1722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F94493-E1D6-4471-8173-FD4F72BBF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76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897CE4-36BD-46DF-933B-F9F8DEDB7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61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40CA61-7AEE-4D89-B7CC-DAFEE19C7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5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D41BB8-C2E0-4E40-8488-03A61FC5B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78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63FE79-1585-44DD-9AA0-12D5B9FE7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70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33DAA8-FB50-4F1C-8CB5-C03A86F9A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02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96CD20-0E35-49B2-81B2-C78F762B9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95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5B65C8-C2B4-4A1D-8B55-ACB6A5430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71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B31425-FD1A-403E-B0E6-D15AF8C42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04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819E7-465A-4F7F-ACBB-08DCC9560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57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868458-2E8F-44A0-AEC0-3D7A60152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09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801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9064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515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7665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9985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3339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423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7999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9502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331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E060B4-F174-4C1E-8886-071925EAE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95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107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6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1182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A1ED6E-E86B-4A70-9165-985EC68E8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0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E60286-E2D1-4157-B2C1-C2842CB6C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37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69AB29-DD5B-40AA-86BA-F5405FA50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08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3A979C-96E0-4423-BCA1-8E32348B3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47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83C1E4-087B-40CD-9B71-AB932BCE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49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E266C7-DF22-426E-B4BE-12F3C44D5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68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0</Words>
  <Application>Microsoft Office PowerPoint</Application>
  <PresentationFormat>Widescreen</PresentationFormat>
  <Paragraphs>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Amin Wassef</dc:creator>
  <cp:lastModifiedBy>Amin Wassef</cp:lastModifiedBy>
  <cp:revision>8</cp:revision>
  <dcterms:created xsi:type="dcterms:W3CDTF">2023-02-07T17:14:28Z</dcterms:created>
  <dcterms:modified xsi:type="dcterms:W3CDTF">2023-02-07T18:30:18Z</dcterms:modified>
</cp:coreProperties>
</file>